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7952A4-A81A-4616-9C4A-232AFDD53905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616CF01-77D8-4534-A306-43815843FF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509120"/>
            <a:ext cx="6400800" cy="16002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Гурова Валерия Яковлевна, 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., </a:t>
            </a:r>
            <a:r>
              <a:rPr lang="ru-RU" dirty="0" err="1" smtClean="0"/>
              <a:t>зав.кафедрой</a:t>
            </a:r>
            <a:r>
              <a:rPr lang="ru-RU" dirty="0" smtClean="0"/>
              <a:t> технологии обучения и методики преподавания предметов</a:t>
            </a:r>
          </a:p>
          <a:p>
            <a:r>
              <a:rPr lang="ru-RU" dirty="0" smtClean="0"/>
              <a:t>БУ ОО ДПО «Институт развития образования»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информационной компетентности обучающихся на уроках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386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по срокам реализаци</a:t>
            </a:r>
            <a:r>
              <a:rPr lang="ru-RU" dirty="0"/>
              <a:t>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r>
              <a:rPr lang="ru-RU" sz="2800" dirty="0"/>
              <a:t>мини-проект</a:t>
            </a:r>
          </a:p>
          <a:p>
            <a:r>
              <a:rPr lang="ru-RU" sz="2800" dirty="0"/>
              <a:t>краткосрочный</a:t>
            </a:r>
          </a:p>
          <a:p>
            <a:r>
              <a:rPr lang="ru-RU" sz="2800" dirty="0"/>
              <a:t>недельный</a:t>
            </a:r>
          </a:p>
          <a:p>
            <a:r>
              <a:rPr lang="ru-RU" sz="2800" dirty="0"/>
              <a:t>годичный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89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проектов по объекту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проекты</a:t>
            </a:r>
            <a:r>
              <a:rPr lang="ru-RU" dirty="0"/>
              <a:t>, в которых проводится анализ текста художественного произведения с целью выявления его художественного своеобразия, особенностей авторского стиля, мастерства писателя, типологии </a:t>
            </a:r>
            <a:r>
              <a:rPr lang="ru-RU" dirty="0" smtClean="0"/>
              <a:t>образов</a:t>
            </a:r>
            <a:endParaRPr lang="ru-RU" dirty="0"/>
          </a:p>
          <a:p>
            <a:r>
              <a:rPr lang="ru-RU" dirty="0" smtClean="0"/>
              <a:t>проекты</a:t>
            </a:r>
            <a:r>
              <a:rPr lang="ru-RU" dirty="0"/>
              <a:t>, в которых разрешение поставленной проблемы осуществляется на основе сравнения двух или нескольких произведений</a:t>
            </a:r>
          </a:p>
          <a:p>
            <a:r>
              <a:rPr lang="ru-RU" dirty="0" smtClean="0"/>
              <a:t>проекты</a:t>
            </a:r>
            <a:r>
              <a:rPr lang="ru-RU" dirty="0"/>
              <a:t>, предполагающие интеграцию литературы и истории, философии, лингвистики, приучающие учащихся видеть общность гуманитарных знаний, осваивать разные методологические подходы к анализу явлений искусства и жизни</a:t>
            </a:r>
          </a:p>
          <a:p>
            <a:r>
              <a:rPr lang="ru-RU" dirty="0" smtClean="0"/>
              <a:t>проекты</a:t>
            </a:r>
            <a:r>
              <a:rPr lang="ru-RU" dirty="0"/>
              <a:t>, посвящённые изучению жизни и творчества писателей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62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08920"/>
            <a:ext cx="5656486" cy="331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6825952" cy="3986213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Что  я хочу?</a:t>
            </a:r>
          </a:p>
          <a:p>
            <a:r>
              <a:rPr lang="ru-RU" sz="6000" dirty="0" smtClean="0"/>
              <a:t>Что я могу?</a:t>
            </a:r>
          </a:p>
          <a:p>
            <a:r>
              <a:rPr lang="ru-RU" sz="6000" dirty="0" smtClean="0"/>
              <a:t>Кто я такой?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53828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4400" dirty="0"/>
              <a:t>инициативность</a:t>
            </a:r>
          </a:p>
          <a:p>
            <a:r>
              <a:rPr lang="ru-RU" sz="4400" dirty="0" err="1" smtClean="0"/>
              <a:t>инновационность</a:t>
            </a:r>
            <a:endParaRPr lang="ru-RU" sz="4400" dirty="0"/>
          </a:p>
          <a:p>
            <a:r>
              <a:rPr lang="ru-RU" sz="4400" dirty="0" smtClean="0"/>
              <a:t>мобильность</a:t>
            </a:r>
            <a:endParaRPr lang="ru-RU" sz="4400" dirty="0"/>
          </a:p>
          <a:p>
            <a:r>
              <a:rPr lang="ru-RU" sz="4400" dirty="0" smtClean="0"/>
              <a:t>гибкость</a:t>
            </a:r>
            <a:endParaRPr lang="ru-RU" sz="4400" dirty="0"/>
          </a:p>
          <a:p>
            <a:r>
              <a:rPr lang="ru-RU" sz="4400" dirty="0" smtClean="0"/>
              <a:t>динамизм</a:t>
            </a:r>
            <a:endParaRPr lang="ru-RU" sz="4400" dirty="0"/>
          </a:p>
          <a:p>
            <a:r>
              <a:rPr lang="ru-RU" sz="4400" dirty="0" smtClean="0"/>
              <a:t>конструктивность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57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Компетенция</a:t>
            </a:r>
            <a:r>
              <a:rPr lang="ru-RU" sz="28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competere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добиваться, соответствовать, подходить)</a:t>
            </a:r>
          </a:p>
          <a:p>
            <a:r>
              <a:rPr lang="ru-RU" sz="2800" b="1" dirty="0" smtClean="0"/>
              <a:t>Компетентность </a:t>
            </a:r>
            <a:r>
              <a:rPr lang="ru-RU" dirty="0"/>
              <a:t>(от лат. </a:t>
            </a:r>
            <a:r>
              <a:rPr lang="ru-RU" dirty="0" err="1"/>
              <a:t>сompetentis</a:t>
            </a:r>
            <a:r>
              <a:rPr lang="ru-RU" dirty="0"/>
              <a:t> – способный) </a:t>
            </a:r>
            <a:r>
              <a:rPr lang="ru-RU" dirty="0" smtClean="0"/>
              <a:t>-  </a:t>
            </a:r>
            <a:r>
              <a:rPr lang="ru-RU" dirty="0"/>
              <a:t>обладание компетенцией, т.е. знанием, опытом, позволяющим судить о чем-либо, либо обладание полномочиями в решении определенных вопросов.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81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А.В.Хуторскому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Ценностно-смысловая компетенция </a:t>
            </a:r>
          </a:p>
          <a:p>
            <a:r>
              <a:rPr lang="ru-RU" dirty="0" smtClean="0"/>
              <a:t>Общекультурная </a:t>
            </a:r>
            <a:r>
              <a:rPr lang="ru-RU" dirty="0"/>
              <a:t>компетенция </a:t>
            </a:r>
          </a:p>
          <a:p>
            <a:r>
              <a:rPr lang="ru-RU" dirty="0" smtClean="0"/>
              <a:t>Учебно-познавательная </a:t>
            </a:r>
            <a:r>
              <a:rPr lang="ru-RU" dirty="0"/>
              <a:t>компетенция </a:t>
            </a:r>
          </a:p>
          <a:p>
            <a:r>
              <a:rPr lang="ru-RU" dirty="0" smtClean="0"/>
              <a:t>Информационная </a:t>
            </a:r>
            <a:r>
              <a:rPr lang="ru-RU" dirty="0"/>
              <a:t>компетенция </a:t>
            </a:r>
          </a:p>
          <a:p>
            <a:r>
              <a:rPr lang="ru-RU" dirty="0" smtClean="0"/>
              <a:t>Коммуникативная </a:t>
            </a:r>
            <a:r>
              <a:rPr lang="ru-RU" dirty="0"/>
              <a:t>компетенция </a:t>
            </a:r>
          </a:p>
          <a:p>
            <a:r>
              <a:rPr lang="ru-RU" dirty="0" smtClean="0"/>
              <a:t>Социально-трудовая </a:t>
            </a:r>
            <a:r>
              <a:rPr lang="ru-RU" dirty="0"/>
              <a:t>компетенция </a:t>
            </a:r>
          </a:p>
          <a:p>
            <a:r>
              <a:rPr lang="ru-RU" dirty="0" smtClean="0"/>
              <a:t>Компетенция </a:t>
            </a:r>
            <a:r>
              <a:rPr lang="ru-RU" dirty="0"/>
              <a:t>личностного самосовершенствования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36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средство развития информационной компетентности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ru-RU" sz="3200" dirty="0"/>
              <a:t>анимационные эффекты</a:t>
            </a:r>
          </a:p>
          <a:p>
            <a:r>
              <a:rPr lang="ru-RU" sz="3200" dirty="0"/>
              <a:t>лексические, исторические и </a:t>
            </a:r>
            <a:r>
              <a:rPr lang="ru-RU" sz="3200" dirty="0" err="1"/>
              <a:t>культуроведческие</a:t>
            </a:r>
            <a:r>
              <a:rPr lang="ru-RU" sz="3200" dirty="0"/>
              <a:t> комментарии</a:t>
            </a:r>
          </a:p>
          <a:p>
            <a:r>
              <a:rPr lang="ru-RU" sz="3200" dirty="0"/>
              <a:t>гипертекстовые комментарии</a:t>
            </a:r>
          </a:p>
          <a:p>
            <a:r>
              <a:rPr lang="ru-RU" sz="3200" dirty="0"/>
              <a:t>аудиоматериалы</a:t>
            </a:r>
          </a:p>
          <a:p>
            <a:r>
              <a:rPr lang="ru-RU" sz="3200" dirty="0"/>
              <a:t>видеоматериалы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88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/>
          <a:lstStyle/>
          <a:p>
            <a:r>
              <a:rPr lang="ru-RU" sz="2800" dirty="0" smtClean="0"/>
              <a:t>выяснение </a:t>
            </a:r>
            <a:r>
              <a:rPr lang="ru-RU" sz="2800" dirty="0"/>
              <a:t>исходной проблемы</a:t>
            </a:r>
          </a:p>
          <a:p>
            <a:r>
              <a:rPr lang="ru-RU" sz="2800" dirty="0" smtClean="0"/>
              <a:t>формулирование </a:t>
            </a:r>
            <a:r>
              <a:rPr lang="ru-RU" sz="2800" dirty="0"/>
              <a:t>цели и создание умозрительного образа проектного продукта</a:t>
            </a:r>
          </a:p>
          <a:p>
            <a:r>
              <a:rPr lang="ru-RU" sz="2800" dirty="0" smtClean="0"/>
              <a:t>предварительное </a:t>
            </a:r>
            <a:r>
              <a:rPr lang="ru-RU" sz="2800" dirty="0"/>
              <a:t>планирование работы</a:t>
            </a:r>
          </a:p>
          <a:p>
            <a:r>
              <a:rPr lang="ru-RU" sz="2800" dirty="0" smtClean="0"/>
              <a:t>отчёт </a:t>
            </a:r>
            <a:r>
              <a:rPr lang="ru-RU" sz="2800" dirty="0"/>
              <a:t>о ходе работы</a:t>
            </a:r>
          </a:p>
          <a:p>
            <a:r>
              <a:rPr lang="ru-RU" sz="2800" dirty="0" smtClean="0"/>
              <a:t>публичная </a:t>
            </a:r>
            <a:r>
              <a:rPr lang="ru-RU" sz="2800" dirty="0"/>
              <a:t>защита (</a:t>
            </a:r>
            <a:r>
              <a:rPr lang="ru-RU" sz="2800" dirty="0" err="1"/>
              <a:t>самопрезентация</a:t>
            </a:r>
            <a:r>
              <a:rPr lang="ru-RU" sz="2800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60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личностно ориентирована</a:t>
            </a:r>
            <a:endParaRPr lang="ru-RU" dirty="0"/>
          </a:p>
          <a:p>
            <a:r>
              <a:rPr lang="ru-RU" dirty="0" smtClean="0"/>
              <a:t>характеризуется </a:t>
            </a:r>
            <a:r>
              <a:rPr lang="ru-RU" dirty="0"/>
              <a:t>возрастанием интереса и </a:t>
            </a:r>
            <a:r>
              <a:rPr lang="ru-RU" dirty="0" err="1"/>
              <a:t>вовлечённости</a:t>
            </a:r>
            <a:r>
              <a:rPr lang="ru-RU" dirty="0"/>
              <a:t> в работу по мере её </a:t>
            </a:r>
            <a:r>
              <a:rPr lang="ru-RU" dirty="0" smtClean="0"/>
              <a:t>выполнения</a:t>
            </a:r>
            <a:endParaRPr lang="ru-RU" dirty="0"/>
          </a:p>
          <a:p>
            <a:r>
              <a:rPr lang="ru-RU" dirty="0" smtClean="0"/>
              <a:t>позволяет </a:t>
            </a:r>
            <a:r>
              <a:rPr lang="ru-RU" dirty="0"/>
              <a:t>реализовать педагогические цели на всех </a:t>
            </a:r>
            <a:r>
              <a:rPr lang="ru-RU" dirty="0" smtClean="0"/>
              <a:t>этапах</a:t>
            </a:r>
            <a:endParaRPr lang="ru-RU" dirty="0"/>
          </a:p>
          <a:p>
            <a:r>
              <a:rPr lang="ru-RU" dirty="0" smtClean="0"/>
              <a:t>позволяет </a:t>
            </a:r>
            <a:r>
              <a:rPr lang="ru-RU" dirty="0"/>
              <a:t>учиться на собственном опыте, на реализации конкретного </a:t>
            </a:r>
            <a:r>
              <a:rPr lang="ru-RU" dirty="0" smtClean="0"/>
              <a:t>дела</a:t>
            </a:r>
            <a:endParaRPr lang="ru-RU" dirty="0"/>
          </a:p>
          <a:p>
            <a:r>
              <a:rPr lang="ru-RU" dirty="0" smtClean="0"/>
              <a:t>приносит </a:t>
            </a:r>
            <a:r>
              <a:rPr lang="ru-RU" dirty="0"/>
              <a:t>удовлетворение ученикам, видящим продукт собственного </a:t>
            </a:r>
            <a:r>
              <a:rPr lang="ru-RU" dirty="0" smtClean="0"/>
              <a:t>труда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19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по доминирующей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ru-RU" sz="2800" dirty="0"/>
              <a:t>информационный</a:t>
            </a:r>
          </a:p>
          <a:p>
            <a:r>
              <a:rPr lang="ru-RU" sz="2800" dirty="0"/>
              <a:t> ролевой</a:t>
            </a:r>
          </a:p>
          <a:p>
            <a:r>
              <a:rPr lang="ru-RU" sz="2800" dirty="0"/>
              <a:t> практико-ориентированный</a:t>
            </a:r>
          </a:p>
          <a:p>
            <a:r>
              <a:rPr lang="ru-RU" sz="2800" dirty="0"/>
              <a:t> творческий</a:t>
            </a:r>
          </a:p>
          <a:p>
            <a:r>
              <a:rPr lang="ru-RU" sz="2800" dirty="0"/>
              <a:t> исследовательский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893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296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Формирование информационной компетентности обучающихся на уроках литературы</vt:lpstr>
      <vt:lpstr>Презентация PowerPoint</vt:lpstr>
      <vt:lpstr>Презентация PowerPoint</vt:lpstr>
      <vt:lpstr>Презентация PowerPoint</vt:lpstr>
      <vt:lpstr>Ключевые компетенции  (по А.В.Хуторскому)</vt:lpstr>
      <vt:lpstr>Презентация как средство развития информационной компетентности</vt:lpstr>
      <vt:lpstr>Этапы проекта</vt:lpstr>
      <vt:lpstr>Проектная деятельность</vt:lpstr>
      <vt:lpstr>Виды проектов по доминирующей деятельности</vt:lpstr>
      <vt:lpstr>Виды проектов по срокам реализации</vt:lpstr>
      <vt:lpstr>Виды проектов по объекту исследования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информационной компетентности обучающихся на уроках литературы</dc:title>
  <dc:creator>RePack by Diakov</dc:creator>
  <cp:lastModifiedBy>RePack by Diakov</cp:lastModifiedBy>
  <cp:revision>5</cp:revision>
  <dcterms:created xsi:type="dcterms:W3CDTF">2016-10-26T02:48:42Z</dcterms:created>
  <dcterms:modified xsi:type="dcterms:W3CDTF">2016-10-26T03:19:59Z</dcterms:modified>
</cp:coreProperties>
</file>