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737B0-FB3D-4C7D-AE8E-DBB162835AF2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79BD8-987B-4DFA-9B44-41F4BA81D9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19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79BD8-987B-4DFA-9B44-41F4BA81D99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0001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984" y="44624"/>
            <a:ext cx="9108540" cy="64807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 smtClean="0">
                <a:effectLst/>
                <a:latin typeface="Times New Roman"/>
                <a:ea typeface="Calibri"/>
              </a:rPr>
              <a:t>МОЙ НАСТАВНИК</a:t>
            </a:r>
            <a:endParaRPr lang="ru-RU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8991" y="908720"/>
            <a:ext cx="2798743" cy="2798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356" y="4725144"/>
            <a:ext cx="3673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Щетинкина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Любовь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Витальевна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етеран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педагогического труда,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математики высшей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квалификационной категории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1660" y="5445255"/>
            <a:ext cx="38113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Абраменкова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атьяна Викторовна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аместитель директора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Путимецкая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shhetinkina_lv_600p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1546"/>
            <a:ext cx="3288945" cy="3355387"/>
          </a:xfrm>
          <a:prstGeom prst="rect">
            <a:avLst/>
          </a:prstGeom>
          <a:noFill/>
        </p:spPr>
      </p:pic>
      <p:pic>
        <p:nvPicPr>
          <p:cNvPr id="1027" name="Picture 3" descr="C:\Users\User\Desktop\Рисунок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1500174"/>
            <a:ext cx="2703333" cy="3571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66174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129</TotalTime>
  <Words>25</Words>
  <Application>Microsoft Office PowerPoint</Application>
  <PresentationFormat>Экран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МОЙ НАСТАВНИК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Мероприятиями и событиями разной тематики предполагается охватить всё педагогическое сообщество страны – это более миллиона учителей, воспитателей и наставников.</dc:title>
  <dc:creator>Socped</dc:creator>
  <cp:lastModifiedBy>User</cp:lastModifiedBy>
  <cp:revision>13</cp:revision>
  <dcterms:created xsi:type="dcterms:W3CDTF">2023-01-16T21:12:43Z</dcterms:created>
  <dcterms:modified xsi:type="dcterms:W3CDTF">2023-02-05T17:12:14Z</dcterms:modified>
</cp:coreProperties>
</file>