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75" r:id="rId5"/>
    <p:sldId id="262" r:id="rId6"/>
    <p:sldId id="264" r:id="rId7"/>
    <p:sldId id="265" r:id="rId8"/>
    <p:sldId id="266" r:id="rId9"/>
    <p:sldId id="268" r:id="rId10"/>
    <p:sldId id="270" r:id="rId11"/>
    <p:sldId id="267" r:id="rId12"/>
    <p:sldId id="271" r:id="rId13"/>
    <p:sldId id="272" r:id="rId14"/>
    <p:sldId id="273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599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Легенды о происхождении созвездий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76672"/>
            <a:ext cx="5118392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Человек заинтересовался количеством звезд и строением Космоса раньше, чем теорией земледелия или строением собственного тела.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(Станислав </a:t>
            </a:r>
            <a:r>
              <a:rPr lang="ru-RU" dirty="0" err="1" smtClean="0">
                <a:solidFill>
                  <a:srgbClr val="FFFF00"/>
                </a:solidFill>
              </a:rPr>
              <a:t>Лем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01317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Выполнил:  </a:t>
            </a:r>
            <a:r>
              <a:rPr lang="ru-RU" dirty="0" smtClean="0">
                <a:solidFill>
                  <a:srgbClr val="FFFF00"/>
                </a:solidFill>
              </a:rPr>
              <a:t>Лунин Кирилл </a:t>
            </a:r>
            <a:r>
              <a:rPr lang="ru-RU" smtClean="0">
                <a:solidFill>
                  <a:srgbClr val="FFFF00"/>
                </a:solidFill>
              </a:rPr>
              <a:t>Констатинович, </a:t>
            </a:r>
            <a:r>
              <a:rPr lang="ru-RU" dirty="0" smtClean="0">
                <a:solidFill>
                  <a:srgbClr val="FFFF00"/>
                </a:solidFill>
              </a:rPr>
              <a:t>7 класс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МБОУ «Путимецкая СОШ» Орловского муниципального округа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Руководитель: Маркина  Валентина Петровна, учитель физики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995936" cy="158417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Большая Медведица</a:t>
            </a:r>
            <a:b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Малая Медведица</a:t>
            </a:r>
            <a:b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Волопас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2348880"/>
            <a:ext cx="3744416" cy="42119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Согласно греческим мифам, Зевс соблазнил нимфу Артемиды, </a:t>
            </a:r>
            <a:r>
              <a:rPr lang="ru-RU" sz="2000" dirty="0" err="1" smtClean="0">
                <a:solidFill>
                  <a:srgbClr val="FFFF00"/>
                </a:solidFill>
              </a:rPr>
              <a:t>Каллисто</a:t>
            </a:r>
            <a:r>
              <a:rPr lang="ru-RU" sz="2000" dirty="0" smtClean="0">
                <a:solidFill>
                  <a:srgbClr val="FFFF00"/>
                </a:solidFill>
              </a:rPr>
              <a:t>. Она родила сына Аркада.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Ревнивая богиня Гера обратила соперницу в медведицу. Аркад чуть не убил медведицу, но был остановлен Зевсом.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Спасая нимфу и своего ребёнка от мести, Зевс перенёс их на небо, </a:t>
            </a:r>
            <a:r>
              <a:rPr lang="ru-RU" sz="2000" dirty="0" err="1" smtClean="0">
                <a:solidFill>
                  <a:srgbClr val="FFFF00"/>
                </a:solidFill>
              </a:rPr>
              <a:t>Каллисто</a:t>
            </a:r>
            <a:r>
              <a:rPr lang="ru-RU" sz="2000" dirty="0" smtClean="0">
                <a:solidFill>
                  <a:srgbClr val="FFFF00"/>
                </a:solidFill>
              </a:rPr>
              <a:t> — Медведицей, а сына — Волопасом.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8914" name="Picture 2" descr="https://i.pinimg.com/originals/91/50/ea/9150eac66316453bb12eb0be1d4a2da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045629" y="692696"/>
            <a:ext cx="4355976" cy="3101455"/>
          </a:xfrm>
          <a:prstGeom prst="rect">
            <a:avLst/>
          </a:prstGeom>
          <a:noFill/>
        </p:spPr>
      </p:pic>
      <p:pic>
        <p:nvPicPr>
          <p:cNvPr id="6" name="Picture 4" descr="https://xn--14-6kc3bfr2e.xn--p1ai/_fr/0/795113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32251" y="4005064"/>
            <a:ext cx="4302526" cy="2420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stihi.ru/pics/2020/12/23/66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2086000" cy="69567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Дракон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700808"/>
            <a:ext cx="3528392" cy="4572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Греческий миф гласит, что это дракон </a:t>
            </a:r>
            <a:r>
              <a:rPr lang="ru-RU" sz="2000" dirty="0" err="1" smtClean="0">
                <a:solidFill>
                  <a:srgbClr val="FFFF00"/>
                </a:solidFill>
              </a:rPr>
              <a:t>Ладон</a:t>
            </a:r>
            <a:r>
              <a:rPr lang="ru-RU" sz="2000" dirty="0" smtClean="0">
                <a:solidFill>
                  <a:srgbClr val="FFFF00"/>
                </a:solidFill>
              </a:rPr>
              <a:t>, которого Гера поместила в саду Гесперид для охраны дерева с золотыми яблоками; добывая эти яблоки, Геракл убил дракона.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Другой миф отсылает к походу аргонавтов: дракон </a:t>
            </a:r>
            <a:r>
              <a:rPr lang="ru-RU" sz="2000" dirty="0" err="1" smtClean="0">
                <a:solidFill>
                  <a:srgbClr val="FFFF00"/>
                </a:solidFill>
              </a:rPr>
              <a:t>Колхис</a:t>
            </a:r>
            <a:r>
              <a:rPr lang="ru-RU" sz="2000" dirty="0" smtClean="0">
                <a:solidFill>
                  <a:srgbClr val="FFFF00"/>
                </a:solidFill>
              </a:rPr>
              <a:t>, прототип созвездия, охранял золотое руно, которое должен был добыть Ясон. Также есть версия, что этим драконом был Пифон.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static.wikia.nocookie.net/ssu/images/9/95/Constela%C3%A7%C3%A3o_Orion_Omega.png/revision/latest?cb=201802130510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1941984" cy="69567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Орион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484784"/>
            <a:ext cx="3456384" cy="537321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В древнегреческой мифологии охотник, отличавшийся необычайной красотой и таким ростом, что его иногда называли великаном.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От Посейдона он получил дар ходить по волнам, как по земле.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По одной из версий он полюбил Артемиду. Орион похвалялся перед Артемидой и Лето, что может истребить всё, а Гея наслала скорпиона, чтобы тот укусил Артемиду, но Орион сам был укушен, и Артемида вознесла его к звёздам.</a:t>
            </a:r>
            <a:endParaRPr lang="ru-RU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2743200" cy="101803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Большой Пес</a:t>
            </a:r>
            <a:b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Малый Пес</a:t>
            </a:r>
            <a:endParaRPr lang="ru-RU" sz="32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676400"/>
            <a:ext cx="3177480" cy="4572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Большой и малый псы сопровождают охотника Ориона.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Ярчайшая звезда на небе, Сириус, находится в созвездии Большого Пса. Его латинское название </a:t>
            </a:r>
            <a:r>
              <a:rPr lang="ru-RU" sz="1800" dirty="0" err="1" smtClean="0">
                <a:solidFill>
                  <a:srgbClr val="FFFF00"/>
                </a:solidFill>
              </a:rPr>
              <a:t>Canicula</a:t>
            </a:r>
            <a:r>
              <a:rPr lang="ru-RU" sz="1800" dirty="0" smtClean="0">
                <a:solidFill>
                  <a:srgbClr val="FFFF00"/>
                </a:solidFill>
              </a:rPr>
              <a:t>, что означает «маленькая собака»; в Древнем Риме период летней жары, совпадавший с началом утренней видимости Сириуса. Отсюда и происходит слово «каникулы».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41986" name="Picture 2" descr="https://i.pinimg.com/originals/4f/bf/85/4fbf859632af031aee80a779a0f6be3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4969"/>
          <a:stretch>
            <a:fillRect/>
          </a:stretch>
        </p:blipFill>
        <p:spPr bwMode="auto">
          <a:xfrm>
            <a:off x="3563888" y="836712"/>
            <a:ext cx="5328592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avatars.mds.yandex.net/get-zen_doc/1780598/pub_5e6f264f2463ab1dfe64ea5d_5e6f2652d965b421effcd12f/scale_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223334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556792"/>
            <a:ext cx="5040560" cy="51399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Подоконник ладонями стиснув,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Ты стоишь, запрокинув голову, 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И летят позывные мыслей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К дальним звёздам – белые голуби.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Где-то там, в беспредельной темени, 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За границами звёздной Арктики, 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В недоступном пространстве и времени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Проплывают иные галактики.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Я уверен: в каком-то созвездии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Есть планеты, как наша, зелёные, 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И живут там твои ровесники – 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Космонавты, поэты, учёные.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И в такую же полночь лунную,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Запрокинув мечтательно голову,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Загрустила ровесница юная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На планете в созвездии Голубя.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573325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Стихотворение Бориса Дворного «Мечта»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476672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Голубь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103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Источники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19256" cy="4389120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Воронцов-Вильяминов</a:t>
            </a:r>
            <a:r>
              <a:rPr lang="ru-RU" dirty="0" smtClean="0">
                <a:solidFill>
                  <a:srgbClr val="FFFF00"/>
                </a:solidFill>
              </a:rPr>
              <a:t> Очерки о вселенной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Энциклопедия для детей. т.8. Астрономия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Яндекс</a:t>
            </a:r>
            <a:r>
              <a:rPr lang="ru-RU" dirty="0" smtClean="0">
                <a:solidFill>
                  <a:srgbClr val="FFFF00"/>
                </a:solidFill>
              </a:rPr>
              <a:t>. Картинки </a:t>
            </a:r>
            <a:r>
              <a:rPr lang="en-US" dirty="0" smtClean="0">
                <a:solidFill>
                  <a:srgbClr val="FFFF00"/>
                </a:solidFill>
              </a:rPr>
              <a:t>https://yandex.ru/images/?from=tabbar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Википедия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https://ru.wikipedia.org/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305800" cy="2799184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96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772816"/>
            <a:ext cx="78843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15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Послушайте!</a:t>
            </a:r>
            <a:endParaRPr 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Ведь, если звезды зажигаются-</a:t>
            </a:r>
            <a:endParaRPr 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Значит – это кому-нибудь нужно?</a:t>
            </a:r>
            <a:endParaRPr 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Значит - кто-то хочет, чтобы они были.</a:t>
            </a:r>
            <a:endParaRPr 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Послушайте!</a:t>
            </a:r>
            <a:endParaRPr 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Ведь, если звезды зажигают -</a:t>
            </a:r>
            <a:endParaRPr 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Значит – это кому-нибудь нужно?</a:t>
            </a:r>
            <a:endParaRPr 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Значит – это необходимо,</a:t>
            </a:r>
            <a:endParaRPr 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Чтобы каждый вечер над крышами</a:t>
            </a:r>
            <a:endParaRPr lang="ru-RU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Загоралась хоть одна звезда</a:t>
            </a:r>
          </a:p>
          <a:p>
            <a:pPr lvl="0" indent="5715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В. Маяковский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908720"/>
            <a:ext cx="3456384" cy="5328592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Все люди Земли живут под одним и тем же небом. Его красота пробуждает в нас высокие чувства, дарит радость творческого вдохновения. Его тайны призывают человеческий разум к размышлению и исследованию мира. Этот мир мы называем Вселенной. </a:t>
            </a:r>
          </a:p>
          <a:p>
            <a:endParaRPr lang="ru-RU" dirty="0"/>
          </a:p>
        </p:txBody>
      </p:sp>
      <p:pic>
        <p:nvPicPr>
          <p:cNvPr id="7" name="Содержимое 6" descr="photo_265-27183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112559" y="764704"/>
            <a:ext cx="5031441" cy="4777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32859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 давние времена созвездиями называли характерные группы ярких звезд, которым давали имена, заимствованные из мифологии или из быта. Современные астрономы и навигаторы не отказались от деления неба на созвездия. </a:t>
            </a:r>
          </a:p>
          <a:p>
            <a:endParaRPr lang="ru-RU" sz="3200" dirty="0" smtClean="0">
              <a:solidFill>
                <a:srgbClr val="FFFF00"/>
              </a:solidFill>
            </a:endParaRPr>
          </a:p>
          <a:p>
            <a:r>
              <a:rPr lang="ru-RU" sz="3200" dirty="0" smtClean="0">
                <a:solidFill>
                  <a:srgbClr val="FFFF00"/>
                </a:solidFill>
              </a:rPr>
              <a:t>Созвездия – это памятники древней культуры человека, его мифологии, его первого интереса к звездам.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8095" t="15426" r="15698" b="568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Созвездие Андромеды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2852936"/>
            <a:ext cx="3779912" cy="40050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Согласно греческому мифу, Андромеда - дочь эфиопского царя Цефея и царицы Кассиопеи. Бог морей Посейдон предназначил царевну в жертву морскому чудовищу, но Персей спас ее.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2743200" cy="91169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Кассиопея</a:t>
            </a:r>
            <a:b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Цефей (</a:t>
            </a:r>
            <a:r>
              <a:rPr lang="ru-RU" sz="32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Кефей</a:t>
            </a:r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</a:t>
            </a:r>
            <a:endParaRPr lang="ru-RU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628800"/>
            <a:ext cx="3312368" cy="468052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Цефей – царь Эфиопии. Кассиопея – жена Цефея.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Посейдон, разгневанный похвалами Кассиопеи о своей красоте, наслал на царство Цефея наводнение и морское чудовище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За своё хвастовство Кассиопея была привязана к креслу, сидя на котором, обречена кружиться вокруг Северного Полюса, переворачиваясь головой вниз.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0912" t="11415" r="38768" b="23475"/>
          <a:stretch>
            <a:fillRect/>
          </a:stretch>
        </p:blipFill>
        <p:spPr bwMode="auto">
          <a:xfrm rot="16200000">
            <a:off x="3444008" y="668561"/>
            <a:ext cx="5757976" cy="523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avatars.mds.yandex.net/get-zen_doc/2414075/pub_5ea454c3be4daf0fa6cf52b6_5ea455fd6135402f75335d26/scale_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-39414"/>
            <a:ext cx="9144000" cy="68974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1941984" cy="91169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Персей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2420888"/>
            <a:ext cx="2743200" cy="42393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По приказу царя </a:t>
            </a:r>
            <a:r>
              <a:rPr lang="ru-RU" sz="2400" dirty="0" err="1" smtClean="0">
                <a:solidFill>
                  <a:srgbClr val="FFFF00"/>
                </a:solidFill>
              </a:rPr>
              <a:t>Полидекта</a:t>
            </a:r>
            <a:r>
              <a:rPr lang="ru-RU" sz="2400" dirty="0" smtClean="0">
                <a:solidFill>
                  <a:srgbClr val="FFFF00"/>
                </a:solidFill>
              </a:rPr>
              <a:t> убил Медузу Горгону. С помощью отрубленной головы Медузы обратил в камень морское чудовище и спас Андромеду, которую взял в жены.</a:t>
            </a:r>
          </a:p>
          <a:p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2743200" cy="623666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Пегас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340768"/>
            <a:ext cx="3528392" cy="50405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Родился из крови Медузы у истоков Океана, его имя означает «бурное течение».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Благодаря Пегасу, </a:t>
            </a:r>
            <a:r>
              <a:rPr lang="ru-RU" sz="2000" dirty="0" err="1" smtClean="0">
                <a:solidFill>
                  <a:srgbClr val="FFFF00"/>
                </a:solidFill>
              </a:rPr>
              <a:t>Беллерофонт</a:t>
            </a:r>
            <a:r>
              <a:rPr lang="ru-RU" sz="2000" dirty="0" smtClean="0">
                <a:solidFill>
                  <a:srgbClr val="FFFF00"/>
                </a:solidFill>
              </a:rPr>
              <a:t> смог с воздуха поразить из лука Химеру, потом помогал герою в других подвигах.</a:t>
            </a:r>
          </a:p>
          <a:p>
            <a:r>
              <a:rPr lang="ru-RU" sz="2000" dirty="0" err="1" smtClean="0">
                <a:solidFill>
                  <a:srgbClr val="FFFF00"/>
                </a:solidFill>
              </a:rPr>
              <a:t>Беллерофонт</a:t>
            </a:r>
            <a:r>
              <a:rPr lang="ru-RU" sz="2000" dirty="0" smtClean="0">
                <a:solidFill>
                  <a:srgbClr val="FFFF00"/>
                </a:solidFill>
              </a:rPr>
              <a:t> пытался взлететь на Пегасе на небо, но упал, а Пегас продолжил полет.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Впоследствии Пегас помогал Зевсу доставлять молнии, за что был помещен на небо.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5842" name="Picture 2" descr="https://pm1.narvii.com/6823/ceac34b7e38630ec3ed0670401637997cb19d596v2_h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032250" y="1628800"/>
            <a:ext cx="5111750" cy="28304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szvzdgrkl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2743200" cy="55165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Геркулес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3521224"/>
            <a:ext cx="2743200" cy="333677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Геркулес (Геракл) – прославленный герой, сын Зевса и смертной женщины </a:t>
            </a:r>
            <a:r>
              <a:rPr lang="ru-RU" sz="2000" dirty="0" err="1" smtClean="0">
                <a:solidFill>
                  <a:srgbClr val="FFFF00"/>
                </a:solidFill>
              </a:rPr>
              <a:t>Алкмены</a:t>
            </a:r>
            <a:r>
              <a:rPr lang="ru-RU" sz="2000" dirty="0" smtClean="0">
                <a:solidFill>
                  <a:srgbClr val="FFFF00"/>
                </a:solidFill>
              </a:rPr>
              <a:t>. Совершил знаменитые 12 подвигов.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Зевс посчитал эти подвиги достойными и поместил героя среди звезд.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</TotalTime>
  <Words>592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Легенды о происхождении созвездий</vt:lpstr>
      <vt:lpstr>Слайд 2</vt:lpstr>
      <vt:lpstr>Слайд 3</vt:lpstr>
      <vt:lpstr>Слайд 4</vt:lpstr>
      <vt:lpstr>Созвездие Андромеды</vt:lpstr>
      <vt:lpstr>Кассиопея Цефей (Кефей)</vt:lpstr>
      <vt:lpstr>Персей</vt:lpstr>
      <vt:lpstr>Пегас</vt:lpstr>
      <vt:lpstr>Геркулес</vt:lpstr>
      <vt:lpstr>Большая Медведица Малая Медведица Волопас</vt:lpstr>
      <vt:lpstr>Дракон</vt:lpstr>
      <vt:lpstr>Орион</vt:lpstr>
      <vt:lpstr>Большой Пес Малый Пес</vt:lpstr>
      <vt:lpstr>Слайд 14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Легенды о происхождении созвездий</dc:title>
  <dc:creator>anonimous</dc:creator>
  <cp:lastModifiedBy>Татьяна</cp:lastModifiedBy>
  <cp:revision>40</cp:revision>
  <dcterms:created xsi:type="dcterms:W3CDTF">2022-03-29T15:35:56Z</dcterms:created>
  <dcterms:modified xsi:type="dcterms:W3CDTF">2022-04-05T06:58:16Z</dcterms:modified>
</cp:coreProperties>
</file>